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Știu că Tu nu vrei nici jertfe și nici daruri,</a:t>
            </a:r>
            <a:br/>
            <a:r>
              <a:t>Știu că Tu privești doar la inima mea</a:t>
            </a:r>
            <a:br/>
            <a:r>
              <a:t>Și dorești să vezi o inimă întreagă,</a:t>
            </a:r>
            <a:br/>
            <a:r>
              <a:t>Dăruită pe deplin în slujba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aici, stau la dispoziția Ta,</a:t>
            </a:r>
            <a:br/>
            <a:r>
              <a:t>Sunt aici, dorind să fac doar voia Ta,</a:t>
            </a:r>
            <a:br/>
            <a:r>
              <a:t>Sunt aici, și vreau chemarea să-Ți urmez,</a:t>
            </a:r>
            <a:br/>
            <a:r>
              <a:t>Iată-mă, sunt aici.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Aș dori ca viața mea să fie</a:t>
            </a:r>
            <a:br/>
            <a:r>
              <a:t>Pusă-n slujba Ta prin tot ce fac,</a:t>
            </a:r>
            <a:br/>
            <a:r>
              <a:t>Să urmez chemarea Ta divină,</a:t>
            </a:r>
            <a:br/>
            <a:r>
              <a:t>Să urmez în totul voia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aici, stau la dispoziția Ta,</a:t>
            </a:r>
            <a:br/>
            <a:r>
              <a:t>Sunt aici, dorind să fac doar voia Ta,</a:t>
            </a:r>
            <a:br/>
            <a:r>
              <a:t>Sunt aici, și vreau chemarea să-Ți urmez,</a:t>
            </a:r>
            <a:br/>
            <a:r>
              <a:t>Iată-mă, sunt aici.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ai pus Cuvântul Tău în mine,</a:t>
            </a:r>
            <a:br/>
            <a:r>
              <a:t>Călăuză-n drumul vieții pe pământ,</a:t>
            </a:r>
            <a:br/>
            <a:r>
              <a:t>Să-l trăiesc și-n voia Ta să Te urmez</a:t>
            </a:r>
            <a:br/>
            <a:r>
              <a:t>Și în inimă să fii Tu, Domnul meu.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aici, stau la dispoziția Ta,</a:t>
            </a:r>
            <a:br/>
            <a:r>
              <a:t>Sunt aici, dorind să fac doar voia Ta,</a:t>
            </a:r>
            <a:br/>
            <a:r>
              <a:t>Sunt aici, și vreau chemarea să-Ți urmez,</a:t>
            </a:r>
            <a:br/>
            <a:r>
              <a:t>Iată-mă, sunt aici.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