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 venit în lume ca un copilaș,</a:t>
            </a:r>
            <a:br/>
            <a:r>
              <a:t>La necazul nostru S-a făcut părtaș!</a:t>
            </a:r>
            <a:br/>
            <a:r>
              <a:t>N-a avut o casă, nici un pat curat,</a:t>
            </a:r>
            <a:br/>
            <a:r>
              <a:t>Fiindcă într-un staul El s-a întrupat!</a:t>
            </a:r>
            <a:br/>
            <a:r>
              <a:t>El, Mântuitorul Cel mult așteptat.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venit în lume, a venit la-ai Săi,</a:t>
            </a:r>
            <a:br/>
            <a:r>
              <a:t>N-au vrut să-L primească oamenii cei răi...</a:t>
            </a:r>
            <a:br/>
            <a:r>
              <a:t>Când aflară vestea, mult s-au tulburat</a:t>
            </a:r>
            <a:br/>
            <a:r>
              <a:t>Și-au trimis să-L caute, cu gând necurat,</a:t>
            </a:r>
            <a:br/>
            <a:r>
              <a:t>Pe Mântuitorul Cel mult așteptat.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venit în lume ca un mielușel,</a:t>
            </a:r>
            <a:br/>
            <a:r>
              <a:t>Căci era o cruce numai pentru El!</a:t>
            </a:r>
            <a:br/>
            <a:r>
              <a:t>S-a născut să moară, El, neprihănit,</a:t>
            </a:r>
            <a:br/>
            <a:r>
              <a:t>Pentru-ntreaga lume, fiindcă ne-a iubit!</a:t>
            </a:r>
            <a:br/>
            <a:r>
              <a:t>Astfel mântuire El a dăruit.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 venit în lume și de dragul tău.</a:t>
            </a:r>
            <a:br/>
            <a:r>
              <a:t>Te-ntreb: Ce vei face cu-Acest Dumnezeu?</a:t>
            </a:r>
            <a:br/>
            <a:r>
              <a:t>Îl primești în viață ca Mântuitor?</a:t>
            </a:r>
            <a:br/>
            <a:r>
              <a:t>Ori rămâi și astăzi tot nepăsător?</a:t>
            </a:r>
            <a:br/>
            <a:r>
              <a:t>Ori rămâi și astăzi tot nepăsător?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