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Aș vrea să fiu ce azi n-am fost</a:t>
            </a:r>
            <a:br/>
            <a:r>
              <a:t>În ziua mea pierdută;</a:t>
            </a:r>
            <a:br/>
            <a:r>
              <a:t>Înțelegând al vieții rost,</a:t>
            </a:r>
            <a:br/>
            <a:r>
              <a:t>Aș vrea să fiu străjer în post,</a:t>
            </a:r>
            <a:br/>
            <a:r>
              <a:t>Și chiar plătind al jertfei cost,</a:t>
            </a:r>
            <a:br/>
            <a:r>
              <a:t>Eu să rămân în luptă.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Aș vrea să fiu ce n-am fost ieri</a:t>
            </a:r>
            <a:br/>
            <a:r>
              <a:t>Și nicicând înainte;</a:t>
            </a:r>
            <a:br/>
            <a:r>
              <a:t>Prin lumea plină cu plăceri,</a:t>
            </a:r>
            <a:br/>
            <a:r>
              <a:t>Să fiu așa cum Tu îmi ceri,</a:t>
            </a:r>
            <a:br/>
            <a:r>
              <a:t>Să nu m-abat spre nicăieri</a:t>
            </a:r>
            <a:br/>
            <a:r>
              <a:t>Din drumul vieții sfinte.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Aș vrea să fiu acel argat</a:t>
            </a:r>
            <a:br/>
            <a:r>
              <a:t>La care El să-i spună</a:t>
            </a:r>
            <a:br/>
            <a:r>
              <a:t>Când se va-ntoarce ca-mpărat,</a:t>
            </a:r>
            <a:br/>
            <a:r>
              <a:t>Privind la tot ce am lucrat</a:t>
            </a:r>
            <a:br/>
            <a:r>
              <a:t>Cu-acei talanți ce mi i-a dat:</a:t>
            </a:r>
            <a:br/>
            <a:r>
              <a:t>„O, bine, slugă bună!”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