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Adânca Ta iubire,</a:t>
            </a:r>
            <a:br/>
            <a:r>
              <a:t>Isuse-o preamăresc</a:t>
            </a:r>
            <a:br/>
            <a:r>
              <a:t>Și pentru-a Ta jertfire</a:t>
            </a:r>
            <a:br/>
            <a:r>
              <a:t>Îți mulțumesc.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mare bogăție</a:t>
            </a:r>
            <a:br/>
            <a:r>
              <a:t>prin harul Tău mi-ai dat!</a:t>
            </a:r>
            <a:br/>
            <a:r>
              <a:t>De-aceea mă-nchin Ție,</a:t>
            </a:r>
            <a:br/>
            <a:r>
              <a:t>deplin predat.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cruce, pentru mine,</a:t>
            </a:r>
            <a:br/>
            <a:r>
              <a:t>chiar moartea ai gustat,</a:t>
            </a:r>
            <a:br/>
            <a:r>
              <a:t>Acum eu cred în Tine</a:t>
            </a:r>
            <a:br/>
            <a:r>
              <a:t>și sunt iertat.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mare bogăție</a:t>
            </a:r>
            <a:br/>
            <a:r>
              <a:t>prin harul Tău mi-ai dat!</a:t>
            </a:r>
            <a:br/>
            <a:r>
              <a:t>De-aceea mă-nchin Ție,</a:t>
            </a:r>
            <a:br/>
            <a:r>
              <a:t>deplin predat.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Neprihănitu-Ți sânge</a:t>
            </a:r>
            <a:br/>
            <a:r>
              <a:t>a șters păcatul meu,</a:t>
            </a:r>
            <a:br/>
            <a:r>
              <a:t>Prin Tine pot înfrânge</a:t>
            </a:r>
            <a:br/>
            <a:r>
              <a:t>îndemnul rău.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mare bogăție</a:t>
            </a:r>
            <a:br/>
            <a:r>
              <a:t>prin harul Tău mi-ai dat!</a:t>
            </a:r>
            <a:br/>
            <a:r>
              <a:t>De-aceea mă-nchin Ție,</a:t>
            </a:r>
            <a:br/>
            <a:r>
              <a:t>deplin predat.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