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Aducem jertfa laudelor</a:t>
            </a:r>
            <a:br/>
            <a:r>
              <a:t>În Casa Domnului Preasfânt.</a:t>
            </a:r>
            <a:br/>
            <a:r>
              <a:t>Aducem jertfa laudelor</a:t>
            </a:r>
            <a:br/>
            <a:r>
              <a:t>În Casa Domnului Preasfânt.</a:t>
            </a:r>
            <a:br/>
            <a:r>
              <a:t>Și-n umilință ne-nchinăm</a:t>
            </a:r>
            <a:br/>
            <a:r>
              <a:t>Jertfind pe-altarul mulțumirilor,</a:t>
            </a:r>
            <a:br/>
            <a:r>
              <a:t>Și-n umilință ne-nchinăm</a:t>
            </a:r>
            <a:br/>
            <a:r>
              <a:t>Jertfind pe-altarul dragostei.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