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 et-Adonai kol goim,</a:t>
            </a:r>
            <a:br/>
            <a:r>
              <a:t>Șabehuhu kol haumim,</a:t>
            </a:r>
            <a:br/>
            <a:r>
              <a:t>Chi gavar alenu hasdo</a:t>
            </a:r>
            <a:br/>
            <a:r>
              <a:t>Veemet Adonai leolam.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(: Alelu, Aleluia!</a:t>
            </a:r>
            <a:br/>
            <a:r>
              <a:t>Alelu, Aleluia!</a:t>
            </a:r>
            <a:br/>
            <a:r>
              <a:t>Alelu, Aleluia!</a:t>
            </a:r>
            <a:br/>
            <a:r>
              <a:t>Aleluia!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 et-Adonai kol goim,</a:t>
            </a:r>
            <a:br/>
            <a:r>
              <a:t>Șabehuhu kol haumim,</a:t>
            </a:r>
            <a:br/>
            <a:r>
              <a:t>Chi gavar alenu hasdo</a:t>
            </a:r>
            <a:br/>
            <a:r>
              <a:t>Veemet Adonai leolam.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(: Alelu, Aleluia!</a:t>
            </a:r>
            <a:br/>
            <a:r>
              <a:t>Alelu, Aleluia!</a:t>
            </a:r>
            <a:br/>
            <a:r>
              <a:t>Alelu, Aleluia!</a:t>
            </a:r>
            <a:br/>
            <a:r>
              <a:t>Aleluia! :)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