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Aleluia! Domnul Dumnezeu împărăţeşte!</a:t>
            </a:r>
            <a:br/>
            <a:r>
              <a:t>Aleluia! Domnul Dumnezeu împărăţeşte!</a:t>
            </a:r>
            <a:br/>
            <a:r>
              <a:t>Îi mulţumiţi, vă bucuraţi</a:t>
            </a:r>
            <a:br/>
            <a:r>
              <a:t>Și slavă numai Lui să-I daţi!</a:t>
            </a:r>
            <a:br/>
            <a:r>
              <a:t>Aleluia! Domnul Dumnezeu împărățește!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