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Atotputernic eşti, o, Doamne,</a:t>
            </a:r>
            <a:br/>
            <a:r>
              <a:t>Tu, Cel ce toate ai creat.</a:t>
            </a:r>
            <a:br/>
            <a:r>
              <a:t>Tu stăpâneşti pământ şi mare</a:t>
            </a:r>
            <a:br/>
            <a:r>
              <a:t>Şi universul minunat.</a:t>
            </a:r>
            <a:br/>
            <a:r>
              <a:t>Măreaţă e a Ta putere,</a:t>
            </a:r>
            <a:br/>
            <a:r>
              <a:t>Sunt copleşit de-a Ta splendoare!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Înaltă Ţi-e înţelepciunea!</a:t>
            </a:r>
            <a:br/>
            <a:r>
              <a:t>Ce legi precise-ai rânduit,</a:t>
            </a:r>
            <a:br/>
            <a:r>
              <a:t>Şi frumuseţi şi armonie</a:t>
            </a:r>
            <a:br/>
            <a:r>
              <a:t>Tu lumilor ai dăruit!</a:t>
            </a:r>
            <a:br/>
            <a:r>
              <a:t>E minunată-a Ta lucrare!</a:t>
            </a:r>
            <a:br/>
            <a:r>
              <a:t>Ţie mă-nchin, o, Doamne mare!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Neţărmurită Ţi-e iubirea</a:t>
            </a:r>
            <a:br/>
            <a:r>
              <a:t>Ce-ai dovedit-o în Cristos,</a:t>
            </a:r>
            <a:br/>
            <a:r>
              <a:t>Când săvârşit-ai mântuirea</a:t>
            </a:r>
            <a:br/>
            <a:r>
              <a:t>Chiar pentru cel mai păcătos.</a:t>
            </a:r>
            <a:br/>
            <a:r>
              <a:t>E glorioasă-a Ta salvare!</a:t>
            </a:r>
            <a:br/>
            <a:r>
              <a:t>Vreau să-Ţi slujesc cu consacrare!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