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Binecuvântat fie Domnul, Dumnezeul lui Israel,</a:t>
            </a:r>
            <a:br/>
            <a:r>
              <a:t>Binecuvântat fie Domnul, singurul care face minuni!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Binecuvântat fie-n veci slăvitul Lui Nume!</a:t>
            </a:r>
            <a:br/>
            <a:r>
              <a:t>Tot pământul să se umple de slava Lui!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