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Bunătăţile Domnului nu se sfârşesc niciodată,</a:t>
            </a:r>
            <a:br/>
            <a:r>
              <a:t>Îndurările Lui nu sunt la capăt niciodată,</a:t>
            </a:r>
            <a:br/>
            <a:r>
              <a:t>Ci-n fiecare dimineaţă se-nnoiesc,</a:t>
            </a:r>
            <a:br/>
            <a:r>
              <a:t>Mare este credincioşia Lui!</a:t>
            </a:r>
            <a:br/>
            <a:r>
              <a:t>Mare este credincioşia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