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Te-ai născut, Isuse, și îngerii de Sus</a:t>
            </a:r>
            <a:br/>
            <a:r>
              <a:t>cântarea minunată a Păcii ne-au adus,</a:t>
            </a:r>
            <a:br/>
            <a:r>
              <a:t>S-a bucurat pământul… de mii de ani dorea</a:t>
            </a:r>
            <a:br/>
            <a:r>
              <a:t>să vină, să-l cuprindă odată Pacea 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Doreau să vină munții și apele-o doreau,</a:t>
            </a:r>
            <a:br/>
            <a:r>
              <a:t>și câmpul, și pădurea, și toate-o așteptau…</a:t>
            </a:r>
            <a:br/>
            <a:r>
              <a:t>Iar Tatăl o trimise prin Tine, Fiu Plăcut,</a:t>
            </a:r>
            <a:br/>
            <a:r>
              <a:t>toți îngerii-o vestiră… dar lumea nu Te-a vrut.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N-a vrut să Te iubească, n-a vrut a Te urma</a:t>
            </a:r>
            <a:br/>
            <a:r>
              <a:t>pe Tine, Domnul Păcii, și n-au vrut Pacea Ta;</a:t>
            </a:r>
            <a:br/>
            <a:r>
              <a:t>Ci mulți se învrăjbiră și mulți s-au tulburat,</a:t>
            </a:r>
            <a:br/>
            <a:r>
              <a:t>la porți închise Pacea mereu plângând a stat.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Iar azi, ca niciodată, Isuse, însetăm</a:t>
            </a:r>
            <a:br/>
            <a:r>
              <a:t>de Pacea Ta, de Pacea pe care-o așteptăm…</a:t>
            </a:r>
            <a:br/>
            <a:r>
              <a:t>O, dă-ne-o iarăși, Doamne Isuse, cum au spus</a:t>
            </a:r>
            <a:br/>
            <a:r>
              <a:t>odată îngerașii, când coborau de Sus…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