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Când eu nu mai pot, mă apasă tot,</a:t>
            </a:r>
            <a:br/>
            <a:r>
              <a:t>Tu îmi spui să privesc la Tine,</a:t>
            </a:r>
            <a:br/>
            <a:r>
              <a:t>Glasul Ți-l aud, Te apropii blând,</a:t>
            </a:r>
            <a:br/>
            <a:r>
              <a:t>Simt cum mă chemi și-atunci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Vin sub aripa Ta, Tu m-acoperi cu ea,</a:t>
            </a:r>
            <a:br/>
            <a:r>
              <a:t>Mă-nconjori și m-ascunzi în Tine,</a:t>
            </a:r>
            <a:br/>
            <a:r>
              <a:t>Când de mână m-apuci, toată teama mi-alungi,</a:t>
            </a:r>
            <a:br/>
            <a:r>
              <a:t>Pas cu pas îmi promiți că mă duci.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Știu că-n trupul Tău ai purtat pe lemn</a:t>
            </a:r>
            <a:br/>
            <a:r>
              <a:t>Tot ce eu nu pot purta,</a:t>
            </a:r>
            <a:br/>
            <a:r>
              <a:t>Chinul Tău cel greu, doar de dragul meu,</a:t>
            </a:r>
            <a:br/>
            <a:r>
              <a:t>Mă poate și azi vindeca!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Vin sub aripa Ta, Tu m-acoperi cu ea,</a:t>
            </a:r>
            <a:br/>
            <a:r>
              <a:t>Mă-nconjori și m-ascunzi în Tine,</a:t>
            </a:r>
            <a:br/>
            <a:r>
              <a:t>Când de mână m-apuci, toată teama mi-alungi,</a:t>
            </a:r>
            <a:br/>
            <a:r>
              <a:t>Pas cu pas îmi promiți că mă duci.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