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linul izvor mă-nsoţeşte la drum,</a:t>
            </a:r>
            <a:br/>
            <a:r>
              <a:t>Când valuri izbesc barca mea,</a:t>
            </a:r>
            <a:br/>
            <a:r>
              <a:t>Mereu mă îndemni cu credinţă să spun:</a:t>
            </a:r>
            <a:br/>
            <a:r>
              <a:t>Pacea Ta, pacea Ta mi-o vei da.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Pacea Ta mi-o vei da,</a:t>
            </a:r>
            <a:br/>
            <a:r>
              <a:t>Pacea Ta, pacea Ta mi-o vei da.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O, Doamne, să vină acea zi mai curând!</a:t>
            </a:r>
            <a:br/>
            <a:r>
              <a:t>Credinţa-n vedere-oi schimba.</a:t>
            </a:r>
            <a:br/>
            <a:r>
              <a:t>În sunet de trâmbiţi, pe nori coborând,</a:t>
            </a:r>
            <a:br/>
            <a:r>
              <a:t>Vino, Doamne, să-mi dai pacea 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Pacea Ta mi-o vei da,</a:t>
            </a:r>
            <a:br/>
            <a:r>
              <a:t>Pacea Ta, pacea Ta mi-o vei da.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Pacea Ta mi-o vei da,</a:t>
            </a:r>
            <a:br/>
            <a:r>
              <a:t>Pacea Ta, pacea Ta mi-o vei 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Deşi sunt lovit, de cel rău chinuit,</a:t>
            </a:r>
            <a:br/>
            <a:r>
              <a:t>Nădejdea în Tine-mi va sta,</a:t>
            </a:r>
            <a:br/>
            <a:r>
              <a:t>Căci Tu m-ai privit când zăceam umilit,</a:t>
            </a:r>
            <a:br/>
            <a:r>
              <a:t>Pentru mine ca jertfă Te-ai dat.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Pacea Ta mi-o vei da,</a:t>
            </a:r>
            <a:br/>
            <a:r>
              <a:t>Pacea Ta, pacea Ta mi-o vei 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cruce păcatul mi-a fost ţintuit</a:t>
            </a:r>
            <a:br/>
            <a:r>
              <a:t>Şi nu mă va mai apăsa,</a:t>
            </a:r>
            <a:br/>
            <a:r>
              <a:t>Căci Tu l-ai purtat, l-ai purtat pe deplin!</a:t>
            </a:r>
            <a:br/>
            <a:r>
              <a:t>Slavă Ţie, o, Doamne-Ţi voi da!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Pacea Ta mi-o vei da,</a:t>
            </a:r>
            <a:br/>
            <a:r>
              <a:t>Pacea Ta, pacea Ta mi-o vei da.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Cristos mi-este viața și numai Cristos,</a:t>
            </a:r>
            <a:br/>
            <a:r>
              <a:t>Chiar moartea de s-ar revărsa!</a:t>
            </a:r>
            <a:br/>
            <a:r>
              <a:t>Şi-atunci voi simți cum mă mângâi duios</a:t>
            </a:r>
            <a:br/>
            <a:r>
              <a:t>Şi mă-nvăluie blând pacea 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Pacea Ta mi-o vei da,</a:t>
            </a:r>
            <a:br/>
            <a:r>
              <a:t>Pacea Ta, pacea Ta mi-o vei da.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Dar nu în mormânt, ci în cer eu voi fi,</a:t>
            </a:r>
            <a:br/>
            <a:r>
              <a:t>Alături de Tine voi sta.</a:t>
            </a:r>
            <a:br/>
            <a:r>
              <a:t>Cu glas de arhanghel când vei reveni</a:t>
            </a:r>
            <a:br/>
            <a:r>
              <a:t>Şi mereu voi privi Faţa Ta!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