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plăcut, ce tainic trup slăvit,</a:t>
            </a:r>
            <a:br/>
            <a:r>
              <a:t>Da, noi știm, aici e Duhul Domnului!</a:t>
            </a:r>
            <a:br/>
            <a:r>
              <a:t>Căci Hristos, prin Duhul, ne-a unit,</a:t>
            </a:r>
            <a:br/>
            <a:r>
              <a:t>Da, noi știm, aici e Duhul Domnului!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Duh Preasfânt, Tu, Sol Ceresc!</a:t>
            </a:r>
            <a:br/>
            <a:r>
              <a:t>Rămâi aici cu noi, toarnă dragoste și har,</a:t>
            </a:r>
            <a:br/>
            <a:r>
              <a:t>Și-n noi, mereu, să arzi tot ce-i lumesc,</a:t>
            </a:r>
            <a:br/>
            <a:r>
              <a:t>Să ne-nchinăm smeriți, prin necuprinsu-Ți dar,</a:t>
            </a:r>
            <a:br/>
            <a:r>
              <a:t>În duh și-n adevăr.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