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zori slăvite! Ce străluciri,</a:t>
            </a:r>
            <a:br/>
            <a:r>
              <a:t>Când nădejdea răsare-­n Ierusalim!</a:t>
            </a:r>
            <a:br/>
            <a:r>
              <a:t>Pânza­-i lăsată, în grotă-s lumini,</a:t>
            </a:r>
            <a:br/>
            <a:r>
              <a:t>Îngerii ne vestesc: Cristos e viu!</a:t>
            </a:r>
            <a:br/>
            <a:r>
              <a:t>Al mântuirii plan:</a:t>
            </a:r>
            <a:br/>
            <a:r>
              <a:t>Dragostea şi durerea nasc viaţa.</a:t>
            </a:r>
            <a:br/>
            <a:r>
              <a:t>El, Fiul Omului, l­-a-­mplinit</a:t>
            </a:r>
            <a:br/>
            <a:r>
              <a:t>Când din morţi a înviat!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Plânge Maria, „Unde L-­au pus?”</a:t>
            </a:r>
            <a:br/>
            <a:r>
              <a:t>Tulburată se-ntoarce dinspre mormânt.</a:t>
            </a:r>
            <a:br/>
            <a:r>
              <a:t>Blând îşi aude numele spus,</a:t>
            </a:r>
            <a:br/>
            <a:r>
              <a:t>E Stăpânul! E Domnul la viaţă­-adus!</a:t>
            </a:r>
            <a:br/>
            <a:r>
              <a:t>Prin veacuri glasul Lui,</a:t>
            </a:r>
            <a:br/>
            <a:r>
              <a:t>Viaţă dând, vindecând, pace a adus.</a:t>
            </a:r>
            <a:br/>
            <a:r>
              <a:t>Măreţ va răsuna, căci e viu,</a:t>
            </a:r>
            <a:br/>
            <a:r>
              <a:t>El din morţi a înviat!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Una cu Tatăl, veşnicul Fiu,</a:t>
            </a:r>
            <a:br/>
            <a:r>
              <a:t>Prin al Său Duh Preasfânt, El ia chip în noi.</a:t>
            </a:r>
            <a:br/>
            <a:r>
              <a:t>Cinste, onoare, slavă în veci</a:t>
            </a:r>
            <a:br/>
            <a:r>
              <a:t>Regelui cu putere încoronat! </a:t>
            </a:r>
            <a:br/>
            <a:r>
              <a:t>Cristos a biruit!</a:t>
            </a:r>
            <a:br/>
            <a:r>
              <a:t>Iadu-­i frânt, viaţa­-a-­nvins, noi am înviat!</a:t>
            </a:r>
            <a:br/>
            <a:r>
              <a:t>Cu El vom stăpâni, căci e viu,</a:t>
            </a:r>
            <a:br/>
            <a:r>
              <a:t>El din morţi a înviat!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