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Cetate tare-i Dumnezeu,</a:t>
            </a:r>
            <a:br/>
            <a:r>
              <a:t>Puternic Zid de neclintit.</a:t>
            </a:r>
            <a:br/>
            <a:r>
              <a:t>E Adăpost în orice greu,</a:t>
            </a:r>
            <a:br/>
            <a:r>
              <a:t>Scut pentru sufletul trudit.</a:t>
            </a:r>
            <a:br/>
            <a:r>
              <a:t>Cristos, Miel-Împărat</a:t>
            </a:r>
            <a:br/>
            <a:r>
              <a:t>Prin moarte-a triumfat,</a:t>
            </a:r>
            <a:br/>
            <a:r>
              <a:t>Pe robi i-a izbăvit,</a:t>
            </a:r>
            <a:br/>
            <a:r>
              <a:t>De iad ne-a mântuit,</a:t>
            </a:r>
            <a:br/>
            <a:r>
              <a:t>Pe-al nopții domn l-a nimicit.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luptă cruntă am intrat,</a:t>
            </a:r>
            <a:br/>
            <a:r>
              <a:t>Vrăjmașul să îl biruim.</a:t>
            </a:r>
            <a:br/>
            <a:r>
              <a:t>În frunte-i Mielul înjunghiat</a:t>
            </a:r>
            <a:br/>
            <a:r>
              <a:t>Și-ai Săi aleși în urmă vin.</a:t>
            </a:r>
            <a:br/>
            <a:r>
              <a:t>În Templul Sfânt, pe tron</a:t>
            </a:r>
            <a:br/>
            <a:r>
              <a:t>Stă al Oștirii Domn,</a:t>
            </a:r>
            <a:br/>
            <a:r>
              <a:t>Viteazul Luptător,</a:t>
            </a:r>
            <a:br/>
            <a:r>
              <a:t>În veci neschimbător:</a:t>
            </a:r>
            <a:br/>
            <a:r>
              <a:t>Cristos e-Atotbiruitor.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Cuvântul viu al Domnului</a:t>
            </a:r>
            <a:br/>
            <a:r>
              <a:t>Pe cel viclean îl va zdrobi.</a:t>
            </a:r>
            <a:br/>
            <a:r>
              <a:t>Nu ne-nspăimântă-oștirea lui,</a:t>
            </a:r>
            <a:br/>
            <a:r>
              <a:t>Prin Adevăr vom birui.</a:t>
            </a:r>
            <a:br/>
            <a:r>
              <a:t>Nicicând nu tremurăm,</a:t>
            </a:r>
            <a:br/>
            <a:r>
              <a:t>Ci drept ne ridicăm.</a:t>
            </a:r>
            <a:br/>
            <a:r>
              <a:t>Prin Domnul vom trăi,</a:t>
            </a:r>
            <a:br/>
            <a:r>
              <a:t>De cel rău ne-a păzi:</a:t>
            </a:r>
            <a:br/>
            <a:r>
              <a:t>O vorbă doar, și va pieri.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Al Său Cuvânt va dăinui</a:t>
            </a:r>
            <a:br/>
            <a:r>
              <a:t>Deasupra-a tot ce-i pământesc.</a:t>
            </a:r>
            <a:br/>
            <a:r>
              <a:t>Prin El tărie vom primi</a:t>
            </a:r>
            <a:br/>
            <a:r>
              <a:t>Și harul Său dumnezeiesc.</a:t>
            </a:r>
            <a:br/>
            <a:r>
              <a:t>Cristos e lângă noi,</a:t>
            </a:r>
            <a:br/>
            <a:r>
              <a:t>Nicicând n-om da ‘napoi.</a:t>
            </a:r>
            <a:br/>
            <a:r>
              <a:t>Și chiar de vom muri,</a:t>
            </a:r>
            <a:br/>
            <a:r>
              <a:t>Noi tot vom birui:</a:t>
            </a:r>
            <a:br/>
            <a:r>
              <a:t>Isus e Rege-n veșnicii.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