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mine fii, o, Duhule Preasfânt,</a:t>
            </a:r>
            <a:br/>
            <a:r>
              <a:t>Mă însoțește pe acest pământ,</a:t>
            </a:r>
            <a:br/>
            <a:r>
              <a:t>Mă umple zilnic de prezența Ta,</a:t>
            </a:r>
            <a:br/>
            <a:r>
              <a:t>Să pot trăi prin har cu-adevărat!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sfinte Duh, Tu fă-mă înțelept,</a:t>
            </a:r>
            <a:br/>
            <a:r>
              <a:t>Ca înspre cer privirea să-mi îndrept,</a:t>
            </a:r>
            <a:br/>
            <a:r>
              <a:t>Fă-mă atent la șoapta Ta mereu,</a:t>
            </a:r>
            <a:br/>
            <a:r>
              <a:t>Păzind umblarea mea cu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mine fii, o, Duh Mângâietor,</a:t>
            </a:r>
            <a:br/>
            <a:r>
              <a:t>Cu Tine vreau să fiu biruitor,</a:t>
            </a:r>
            <a:br/>
            <a:r>
              <a:t>Să am prin Tine pace-n încercări</a:t>
            </a:r>
            <a:br/>
            <a:r>
              <a:t>Și bucuria veșnicelor zări.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