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Cum Tatăl M-a trimis din cer în lume,</a:t>
            </a:r>
            <a:br/>
            <a:r>
              <a:t>așa și Eu în lume vă trimit;</a:t>
            </a:r>
            <a:br/>
            <a:r>
              <a:t>Luați Duh Sfânt, ca toți, cu-n singur nume,</a:t>
            </a:r>
            <a:br/>
            <a:r>
              <a:t>să biruiți, cum Eu am biruit.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Cum Tatăl Meu M-a dat ca Miel de jertfă,</a:t>
            </a:r>
            <a:br/>
            <a:r>
              <a:t>așa și Eu vă dărui tuturor;</a:t>
            </a:r>
            <a:br/>
            <a:r>
              <a:t>Că jertfa voastră Îmi va fi dovadă</a:t>
            </a:r>
            <a:br/>
            <a:r>
              <a:t>că s-a deschis eternul Meu izvor.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Cum Tatăl Meu a vrut să fiu lumină,</a:t>
            </a:r>
            <a:br/>
            <a:r>
              <a:t>așa și Eu în lume vă trimit;</a:t>
            </a:r>
            <a:br/>
            <a:r>
              <a:t>Voi dați de veste tot ce va să vină,</a:t>
            </a:r>
            <a:br/>
            <a:r>
              <a:t>iar Eu voi fi cu voi pân’ la sfârșit.</a:t>
            </a:r>
            <a:br/>
            <a:r>
              <a:t>Deci, cum Tatăl Meu M-a trimis,</a:t>
            </a:r>
            <a:br/>
            <a:r>
              <a:t>vă trimit și Eu.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