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Da, Domnul e Păstorul meu,</a:t>
            </a:r>
            <a:br/>
            <a:r>
              <a:t>El poartă grija mea,</a:t>
            </a:r>
            <a:br/>
            <a:r>
              <a:t>La ape limpezi, pajiști verzi,</a:t>
            </a:r>
            <a:br/>
            <a:r>
              <a:t>Mă poartă mâna Sa.</a:t>
            </a:r>
            <a:br/>
            <a:r>
              <a:t>Înviorează sufletul</a:t>
            </a:r>
            <a:br/>
            <a:r>
              <a:t>Al Său glas minunat,</a:t>
            </a:r>
            <a:br/>
            <a:r>
              <a:t>Pe căile dreptății Lui</a:t>
            </a:r>
            <a:br/>
            <a:r>
              <a:t>Povață-i ne-ncetat.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valea umbrei morții reci</a:t>
            </a:r>
            <a:br/>
            <a:r>
              <a:t>De-aș merge, nu mă tem,</a:t>
            </a:r>
            <a:br/>
            <a:r>
              <a:t>Toiagul și nuiaua Ta</a:t>
            </a:r>
            <a:br/>
            <a:r>
              <a:t>Sunt mângâieri, îndemn.</a:t>
            </a:r>
            <a:br/>
            <a:r>
              <a:t>Și când dușmani mă încolțesc</a:t>
            </a:r>
            <a:br/>
            <a:r>
              <a:t>Tu masa mi-o întinzi,</a:t>
            </a:r>
            <a:br/>
            <a:r>
              <a:t>Pe cap mă ungi cu untdelemn,</a:t>
            </a:r>
            <a:br/>
            <a:r>
              <a:t>Paharul meu e plin.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fericirea, mila Sa</a:t>
            </a:r>
            <a:br/>
            <a:r>
              <a:t>Mereu m-or însoți,</a:t>
            </a:r>
            <a:br/>
            <a:r>
              <a:t>Și-n Casa Domnului pe veci</a:t>
            </a:r>
            <a:br/>
            <a:r>
              <a:t>Cu El voi locui.</a:t>
            </a:r>
            <a:br/>
            <a:r>
              <a:t>Aleluia, Aleluia, Aleluia.</a:t>
            </a:r>
            <a:br/>
            <a:r>
              <a:t>Și-n Casa Domnului pe veci</a:t>
            </a:r>
            <a:br/>
            <a:r>
              <a:t>Cu El voi locui.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