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Declarăm puterea Ta!</a:t>
            </a:r>
            <a:br/>
            <a:r>
              <a:t>Proclamăm: „Al Tău Nume veșnic e ’nălțat!”</a:t>
            </a:r>
            <a:br/>
            <a:r>
              <a:t>Tu domnești pe-ntreg pământ și-n cer,</a:t>
            </a:r>
            <a:br/>
            <a:r>
              <a:t>Victorios în veci puterea Tu Ți-ai arătat.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Și proclamăm: „Tu ești puternic Domn!”</a:t>
            </a:r>
            <a:br/>
            <a:r>
              <a:t>Numele Tău cu toții-L adorăm,</a:t>
            </a:r>
            <a:br/>
            <a:r>
              <a:t>Vrem sa Îți dăm onoare și glorie,</a:t>
            </a:r>
            <a:br/>
            <a:r>
              <a:t>În adorare venim la tronul Tău.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Declarăm puterea Ta!</a:t>
            </a:r>
            <a:br/>
            <a:r>
              <a:t>Proclamăm: „Al Tău Nume veșnic e ’nălțat!”</a:t>
            </a:r>
            <a:br/>
            <a:r>
              <a:t>Tu domnești pe-ntreg pământ și-n cer,</a:t>
            </a:r>
            <a:br/>
            <a:r>
              <a:t>Victorios în veci puterea Tu Ți-ai arătat.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Și proclamăm: „Tu ești puternic Domn!”</a:t>
            </a:r>
            <a:br/>
            <a:r>
              <a:t>Numele Tău cu toții-L adorăm,</a:t>
            </a:r>
            <a:br/>
            <a:r>
              <a:t>Vrem sa Îți dăm onoare și glorie,</a:t>
            </a:r>
            <a:br/>
            <a:r>
              <a:t>În adorare venim la tronul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