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Desăvârşită Dragoste divină,</a:t>
            </a:r>
            <a:br/>
            <a:r>
              <a:t>La tronul Tău în rugă ne-aplecăm:</a:t>
            </a:r>
            <a:br/>
            <a:r>
              <a:t>Pune-ntre ei iubire fără margini,</a:t>
            </a:r>
            <a:br/>
            <a:r>
              <a:t>Veşnic să îi uneşti, noi Te chemăm.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Desăvârşită şi eternă Viaţă,</a:t>
            </a:r>
            <a:br/>
            <a:r>
              <a:t>Fii siguranţa lor în încercări,</a:t>
            </a:r>
            <a:br/>
            <a:r>
              <a:t>Dă-le răbdare şi credincioşie,</a:t>
            </a:r>
            <a:br/>
            <a:r>
              <a:t>Să biruie şi temeri şi dureri.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Fii milostiv, o, îndurat Părinte,</a:t>
            </a:r>
            <a:br/>
            <a:r>
              <a:t>Prin Fiul Tău, Cuvântul coetern,</a:t>
            </a:r>
            <a:br/>
            <a:r>
              <a:t>Care-mpreună cu Preasfântul Spirit,</a:t>
            </a:r>
            <a:br/>
            <a:r>
              <a:t>Eşti adorat şi lăudat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