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Din ai dimineţii zori, până în al serii prag,</a:t>
            </a:r>
            <a:br/>
            <a:r>
              <a:t>Neclintit mă-ncred în tot ce ne-ai promis.</a:t>
            </a:r>
            <a:br/>
            <a:r>
              <a:t>Logos sfânt, nepieritor, Verb puternic, Salvator,</a:t>
            </a:r>
            <a:br/>
            <a:r>
              <a:t>Neclintit mă-ncred în tot ce ne-ai promis.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Legământul Tău e ferm,</a:t>
            </a:r>
            <a:br/>
            <a:r>
              <a:t>Siguranţă-n el găsesc,</a:t>
            </a:r>
            <a:br/>
            <a:r>
              <a:t>De aceea cred în tot ce ne-ai promis.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mă-mpiedic şi-s greşit,</a:t>
            </a:r>
            <a:br/>
            <a:r>
              <a:t>Când de vină-s încolţit,</a:t>
            </a:r>
            <a:br/>
            <a:r>
              <a:t>Şi atunci mă-ncred în tot ce ne-ai promis.</a:t>
            </a:r>
            <a:br/>
            <a:r>
              <a:t>Credincios şi drept mă ierţi, liber eu să pot trăi,</a:t>
            </a:r>
            <a:br/>
            <a:r>
              <a:t>Deci statornic cred în tot ce ne-ai promis.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Curăţia ne-ai redat,</a:t>
            </a:r>
            <a:br/>
            <a:r>
              <a:t>Orice greş Tu l-ai uitat,</a:t>
            </a:r>
            <a:br/>
            <a:r>
              <a:t>De aceea cred în tot ce ne-ai promis.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grea cumpănă-ncercat, vocea Ta voi aştepta,</a:t>
            </a:r>
            <a:br/>
            <a:r>
              <a:t>Neclintit voi crede-n tot ce ne-ai promis.</a:t>
            </a:r>
            <a:br/>
            <a:r>
              <a:t>Prin ţinutul zbuciumat, călăuză-i mâna Ta,</a:t>
            </a:r>
            <a:br/>
            <a:r>
              <a:t>Neclintit voi crede-n tot ce ne-ai promis.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Şi-o să duci la bun sfârşit</a:t>
            </a:r>
            <a:br/>
            <a:r>
              <a:t>Tot ce-n mine-ai început,</a:t>
            </a:r>
            <a:br/>
            <a:r>
              <a:t>De aceea cred în tot ce ne-ai promis.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Tu, Speranţă ce ridici, dragoste ce teama-nvingi,</a:t>
            </a:r>
            <a:br/>
            <a:r>
              <a:t>Neclintit mă-ncred în tot ce ne-ai promis.</a:t>
            </a:r>
            <a:br/>
            <a:r>
              <a:t>Nu sunt singur, nici uitat,</a:t>
            </a:r>
            <a:br/>
            <a:r>
              <a:t>Un Mângâietor mi-ai dat</a:t>
            </a:r>
            <a:br/>
            <a:r>
              <a:t>Şi statornic cred în tot ce ne-ai promis.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Har bogat, har glorios,</a:t>
            </a:r>
            <a:br/>
            <a:r>
              <a:t>Pentru orice credincios!</a:t>
            </a:r>
            <a:br/>
            <a:r>
              <a:t>Neclintiţi vom crede-n tot ce ne-ai promis.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