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sfânt izvor pe Golgota</a:t>
            </a:r>
            <a:br/>
            <a:r>
              <a:t>mult sânge s-a vărsat,</a:t>
            </a:r>
            <a:br/>
            <a:r>
              <a:t>Izvoru-acesta minunat</a:t>
            </a:r>
            <a:br/>
            <a:r>
              <a:t>ne spală de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pentru-al meu păcat a curs</a:t>
            </a:r>
            <a:br/>
            <a:r>
              <a:t>izvorul minunat;</a:t>
            </a:r>
            <a:br/>
            <a:r>
              <a:t>Isuse-n sângele-Ţi vărsat</a:t>
            </a:r>
            <a:br/>
            <a:r>
              <a:t>iertarea-n veci ne-ai 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Acest izvor a fost aflat</a:t>
            </a:r>
            <a:br/>
            <a:r>
              <a:t>la cruce de-un tâlhar;</a:t>
            </a:r>
            <a:br/>
            <a:r>
              <a:t>Crezând în jertfa lui Cristos</a:t>
            </a:r>
            <a:br/>
            <a:r>
              <a:t>a fost salvat prin har.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pentru-al meu păcat a curs</a:t>
            </a:r>
            <a:br/>
            <a:r>
              <a:t>izvorul minunat;</a:t>
            </a:r>
            <a:br/>
            <a:r>
              <a:t>Isuse-n sângele-Ţi vărsat</a:t>
            </a:r>
            <a:br/>
            <a:r>
              <a:t>iertarea-n veci ne-ai dat!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Puterea-acestui sfânt izvor</a:t>
            </a:r>
            <a:br/>
            <a:r>
              <a:t>aceeași e mereu.</a:t>
            </a:r>
            <a:br/>
            <a:r>
              <a:t>Ea mă păstrează-n legământ</a:t>
            </a:r>
            <a:br/>
            <a:r>
              <a:t>cu Salvatorul meu.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pentru-al meu păcat a curs</a:t>
            </a:r>
            <a:br/>
            <a:r>
              <a:t>izvorul minunat;</a:t>
            </a:r>
            <a:br/>
            <a:r>
              <a:t>Isuse-n sângele-Ţi vărsat</a:t>
            </a:r>
            <a:br/>
            <a:r>
              <a:t>iertarea-n veci ne-ai 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