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ai milă de noi!</a:t>
            </a:r>
            <a:br/>
            <a:r>
              <a:t>Noi nădăjduim în Tine.</a:t>
            </a:r>
            <a:br/>
            <a:r>
              <a:t>Doamne, ai milă de noi!</a:t>
            </a:r>
            <a:br/>
            <a:r>
              <a:t>Noi nădăjduim în Tine.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Fii ajutorul nostru-n fiecare dimineață,</a:t>
            </a:r>
            <a:br/>
            <a:r>
              <a:t>Fii izbăvirea noastră la vreme de nevoie!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ai milă de noi!</a:t>
            </a:r>
            <a:br/>
            <a:r>
              <a:t>Noi nădăjduim în Tine.</a:t>
            </a:r>
            <a:br/>
            <a:r>
              <a:t>Doamne, ai milă de noi!</a:t>
            </a:r>
            <a:br/>
            <a:r>
              <a:t>Noi nădăjduim în Tine.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