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Doamne, eşti mai scump ca argintul,</a:t>
            </a:r>
            <a:br/>
            <a:r>
              <a:t>Doamne eşti mai scump ca aurul,</a:t>
            </a:r>
            <a:br/>
            <a:r>
              <a:t>Nu-i nimic în lume să îmi placă,</a:t>
            </a:r>
            <a:br/>
            <a:r>
              <a:t>Tot ce vreau, Isuse, eşti doar Tu.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Tot ce vreau, Isuse, eşti doar Tu.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