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păcii să fie cu tine</a:t>
            </a:r>
            <a:br/>
            <a:r>
              <a:t>În furtună sau zile senine!</a:t>
            </a:r>
            <a:br/>
            <a:r>
              <a:t>/:Din potirul divin</a:t>
            </a:r>
            <a:br/>
            <a:r>
              <a:t>Să-ţi dea pace din plin!</a:t>
            </a:r>
            <a:br/>
            <a:r>
              <a:t>Pacea Lui, pacea Lui peste tine.:/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vieţii cu tine să fie</a:t>
            </a:r>
            <a:br/>
            <a:r>
              <a:t>Dimineaţa şi-n noapte târzie!</a:t>
            </a:r>
            <a:br/>
            <a:r>
              <a:t>/:Din izvorul divin</a:t>
            </a:r>
            <a:br/>
            <a:r>
              <a:t>Să-ţi dea viaţă din plin!</a:t>
            </a:r>
            <a:br/>
            <a:r>
              <a:t>Viaţa Lui, viaţa Lui pe vecie!:/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milei te aibă în pază</a:t>
            </a:r>
            <a:br/>
            <a:r>
              <a:t>În răcoare şi-n caldă amiază,</a:t>
            </a:r>
            <a:br/>
            <a:r>
              <a:t>/:Ca pe drumul divin</a:t>
            </a:r>
            <a:br/>
            <a:r>
              <a:t>Să-I simţi mila din plin!</a:t>
            </a:r>
            <a:br/>
            <a:r>
              <a:t>Mila Lui, mila Lui veşnic trează!:/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slavei ţi-ajute într-una</a:t>
            </a:r>
            <a:br/>
            <a:r>
              <a:t>Când mugeşte sau tace furtuna,</a:t>
            </a:r>
            <a:br/>
            <a:r>
              <a:t>/:Iar în raiul divin</a:t>
            </a:r>
            <a:br/>
            <a:r>
              <a:t>Să-ţi dea slavă din plin!</a:t>
            </a:r>
            <a:br/>
            <a:r>
              <a:t>Slava Lui, slava Lui ţi-e cununa!:/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