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vieții vă fie sprijin,</a:t>
            </a:r>
            <a:br/>
            <a:r>
              <a:t>brațul Lui să vă fie tăria,</a:t>
            </a:r>
            <a:br/>
            <a:r>
              <a:t>Să vă poarte-n iubire,</a:t>
            </a:r>
            <a:br/>
            <a:r>
              <a:t>vă fie El scut în orice zi.</a:t>
            </a:r>
            <a:br/>
            <a:r>
              <a:t>Amin.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vieții să vă îndrume,</a:t>
            </a:r>
            <a:br/>
            <a:r>
              <a:t>pacea Lui să vă învăluiască,</a:t>
            </a:r>
            <a:br/>
            <a:r>
              <a:t>Să zidească în voi chipul Său</a:t>
            </a:r>
            <a:br/>
            <a:r>
              <a:t>tot mai mult în orice zi.</a:t>
            </a:r>
            <a:br/>
            <a:r>
              <a:t>Amin.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