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Dragostea ce ne-a dat-o Dumnezeu</a:t>
            </a:r>
            <a:br/>
            <a:r>
              <a:t>Se arată prin tine, dragul meu,</a:t>
            </a:r>
            <a:br/>
            <a:r>
              <a:t>Şi privindu-te, zăresc pe chipul tău</a:t>
            </a:r>
            <a:br/>
            <a:r>
              <a:t>Dragostea ce ne-a dat-o Dumnezeu.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Şi privindu-te, zăresc pe chipul tău</a:t>
            </a:r>
            <a:br/>
            <a:r>
              <a:t>Dragostea ce ne-a dat-o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