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Duh Preasfânt, Suflarea Celui Viu,</a:t>
            </a:r>
            <a:br/>
            <a:r>
              <a:t>suflă viață-n sufletu-mi uscat,</a:t>
            </a:r>
            <a:br/>
            <a:r>
              <a:t>Înnoit și întregit să fiu</a:t>
            </a:r>
            <a:br/>
            <a:r>
              <a:t>de prezența Celui înviat.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Prin Cuvânt trezește mintea mea,</a:t>
            </a:r>
            <a:br/>
            <a:r>
              <a:t>dă-mi credință când nu pot vedea,</a:t>
            </a:r>
            <a:br/>
            <a:r>
              <a:t>Toarnă zel pentru sfințenia Ta,</a:t>
            </a:r>
            <a:br/>
            <a:r>
              <a:t>Duh Preasfânt, inundă-mi inima.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Duh Preasfânt, de roade umple-mă,</a:t>
            </a:r>
            <a:br/>
            <a:r>
              <a:t>bucuria Ta s-o am oricând.</a:t>
            </a:r>
            <a:br/>
            <a:r>
              <a:t>Dragostea ce greșu-acoperă</a:t>
            </a:r>
            <a:br/>
            <a:r>
              <a:t>să troneze-n al meu trai și gând.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Bun cu cel semeț și cel supus,</a:t>
            </a:r>
            <a:br/>
            <a:r>
              <a:t>blând, să semăn pacea ca Isus.</a:t>
            </a:r>
            <a:br/>
            <a:r>
              <a:t>Pune-n loc de trudă har bogat,</a:t>
            </a:r>
            <a:br/>
            <a:r>
              <a:t>doar Cristos să fie înălțat!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Duh Preasfânt, când lumea a-nceput,</a:t>
            </a:r>
            <a:br/>
            <a:r>
              <a:t>peste toate viață ai turnat.</a:t>
            </a:r>
            <a:br/>
            <a:r>
              <a:t>Să-Ți reverși puterea ca-n trecut,</a:t>
            </a:r>
            <a:br/>
            <a:r>
              <a:t>fă-Ți de har poporul însetat.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Înălțând mireasma rugilor,</a:t>
            </a:r>
            <a:br/>
            <a:r>
              <a:t>ne condu pe calea jertfelor,</a:t>
            </a:r>
            <a:br/>
            <a:r>
              <a:t>Ca uniți, să arătăm vădit</a:t>
            </a:r>
            <a:br/>
            <a:r>
              <a:t>fața lui Cristos Cel proslăvit.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