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 Sfânt, de viață plin,</a:t>
            </a:r>
            <a:br/>
            <a:r>
              <a:t>Revarsă harul sfânt,</a:t>
            </a:r>
            <a:br/>
            <a:r>
              <a:t>Să ne-nchinăm ’naintea Ta</a:t>
            </a:r>
            <a:br/>
            <a:r>
              <a:t>În duh și-n adevăr!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Duh Sfânt, de viață plin,</a:t>
            </a:r>
            <a:br/>
            <a:r>
              <a:t>Ne luminează-acum,</a:t>
            </a:r>
            <a:br/>
            <a:r>
              <a:t>Să strălucim de slava Ta,</a:t>
            </a:r>
            <a:br/>
            <a:r>
              <a:t>pășind pe-al crucii drum!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Duh Sfânt, de viață plin,</a:t>
            </a:r>
            <a:br/>
            <a:r>
              <a:t>Ne înnoiește-n har,</a:t>
            </a:r>
            <a:br/>
            <a:r>
              <a:t>Să răspândim mireasma Ta,</a:t>
            </a:r>
            <a:br/>
            <a:r>
              <a:t>ca jertfe pe altar!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