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Duh al Regelui slăvit, Izvor ești de iubire!</a:t>
            </a:r>
            <a:br/>
            <a:r>
              <a:t>Fă-mă om cu duh zdrobit și gata de jertfire.</a:t>
            </a:r>
            <a:br/>
            <a:r>
              <a:t>Tu topeşte­-mi inima, arată-mi slăbiciunea mea,</a:t>
            </a:r>
            <a:br/>
            <a:r>
              <a:t>Fă să pot mai clar vedea</a:t>
            </a:r>
            <a:br/>
            <a:r>
              <a:t>că Tu-mi ești mântuirea!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Toată inima Îţi dau umil și cu credință,</a:t>
            </a:r>
            <a:br/>
            <a:r>
              <a:t>Sigur că puterea Ta sporește-n neputință.</a:t>
            </a:r>
            <a:br/>
            <a:r>
              <a:t>Fă-mi cuprinsul zilelor trofeul Lui de-nvingător</a:t>
            </a:r>
            <a:br/>
            <a:r>
              <a:t>Azi și‑n veacul viitor și-o mărturie-a milei.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Mă învață să-L privesc, să cred puterea-I toată.</a:t>
            </a:r>
            <a:br/>
            <a:r>
              <a:t>Brațu-I iubitor ceresc nu va slăbi vreodată!</a:t>
            </a:r>
            <a:br/>
            <a:r>
              <a:t>Dă‑mi un mers neschimbător și bucuria-nsoțitor,</a:t>
            </a:r>
            <a:br/>
            <a:r>
              <a:t>Pacea Lui ca un izvor și-al părtășiei sfânt dor.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