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Duh de viață nouă, să cobori</a:t>
            </a:r>
            <a:br/>
            <a:r>
              <a:t>focul sfânt, eu Te rog cu dor,</a:t>
            </a:r>
            <a:br/>
            <a:r>
              <a:t>Să-mi sfințească orice gând deplin,</a:t>
            </a:r>
            <a:br/>
            <a:r>
              <a:t>când pe-altarul Lui mă-nchin.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Prin puterea Ta eu biruiesc,</a:t>
            </a:r>
            <a:br/>
            <a:r>
              <a:t>clipe fericite eu trăiesc;</a:t>
            </a:r>
            <a:br/>
            <a:r>
              <a:t>De Isus îmi amintești mereu,</a:t>
            </a:r>
            <a:br/>
            <a:r>
              <a:t>că-­L port în pieptul meu.</a:t>
            </a:r>
            <a:br/>
            <a:r>
              <a:t>Fă-mi ființa, ca un sfânt prinos,</a:t>
            </a:r>
            <a:br/>
            <a:r>
              <a:t>o mireasmă-a lui Cristos.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Pentru suflet ești Mângâietor,</a:t>
            </a:r>
            <a:br/>
            <a:r>
              <a:t>pentru viață, Îndrumător.</a:t>
            </a:r>
            <a:br/>
            <a:r>
              <a:t>Inima și gura­-nflăcărezi,</a:t>
            </a:r>
            <a:br/>
            <a:r>
              <a:t>pe El lumii să-L vestesc.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Prin puterea Ta eu biruiesc,</a:t>
            </a:r>
            <a:br/>
            <a:r>
              <a:t>clipe fericite eu trăiesc;</a:t>
            </a:r>
            <a:br/>
            <a:r>
              <a:t>De Isus îmi amintești mereu,</a:t>
            </a:r>
            <a:br/>
            <a:r>
              <a:t>că-­L port în pieptul meu.</a:t>
            </a:r>
            <a:br/>
            <a:r>
              <a:t>Fă-mi ființa, ca un sfânt prinos,</a:t>
            </a:r>
            <a:br/>
            <a:r>
              <a:t>o mireasmă-a lui Cristos.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Viața nouă și cu roada sa,</a:t>
            </a:r>
            <a:br/>
            <a:r>
              <a:t>zi de zi e lucrarea Ta.</a:t>
            </a:r>
            <a:br/>
            <a:r>
              <a:t>Proslăvești pe Domnul, jertfa Sa,</a:t>
            </a:r>
            <a:br/>
            <a:r>
              <a:t>întărindu-mi inima.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Prin puterea Ta eu biruiesc,</a:t>
            </a:r>
            <a:br/>
            <a:r>
              <a:t>clipe fericite eu trăiesc;</a:t>
            </a:r>
            <a:br/>
            <a:r>
              <a:t>De Isus îmi amintești mereu,</a:t>
            </a:r>
            <a:br/>
            <a:r>
              <a:t>că-­L port în pieptul meu.</a:t>
            </a:r>
            <a:br/>
            <a:r>
              <a:t>Fă-mi ființa, ca un sfânt prinos,</a:t>
            </a:r>
            <a:br/>
            <a:r>
              <a:t>o mireasmă-a lui Cristos.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Sfinte Duh, condu viața mea</a:t>
            </a:r>
            <a:br/>
            <a:r>
              <a:t>tot mereu după voia Sa,</a:t>
            </a:r>
            <a:br/>
            <a:r>
              <a:t>Ca-ntr-o zi s-ajung desăvârșit,</a:t>
            </a:r>
            <a:br/>
            <a:r>
              <a:t>de slăvitu-I chip uimit.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Prin puterea Ta eu biruiesc,</a:t>
            </a:r>
            <a:br/>
            <a:r>
              <a:t>clipe fericite eu trăiesc;</a:t>
            </a:r>
            <a:br/>
            <a:r>
              <a:t>De Isus îmi amintești mereu,</a:t>
            </a:r>
            <a:br/>
            <a:r>
              <a:t>că-­L port în pieptul meu.</a:t>
            </a:r>
            <a:br/>
            <a:r>
              <a:t>Fă-mi ființa, ca un sfânt prinos,</a:t>
            </a:r>
            <a:br/>
            <a:r>
              <a:t>o mireasmă-a lui Cristos.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