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 mult prea scumpă viața asta</a:t>
            </a:r>
            <a:br/>
            <a:r>
              <a:t>Ca s-o petreci nepăsător;</a:t>
            </a:r>
            <a:br/>
            <a:r>
              <a:t>/: E mult prea scumpă orice clipă</a:t>
            </a:r>
            <a:br/>
            <a:r>
              <a:t>S-o lași să treacă fără spor.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 mult prea scump Cuvântul vieții</a:t>
            </a:r>
            <a:br/>
            <a:r>
              <a:t>Să-L poți uita și-un ceas măcar;</a:t>
            </a:r>
            <a:br/>
            <a:r>
              <a:t>/: E mult prea scumpă rugăciunea</a:t>
            </a:r>
            <a:br/>
            <a:r>
              <a:t>Să-i poți nesocoti vreun har.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 mult prea scumpă adunarea</a:t>
            </a:r>
            <a:br/>
            <a:r>
              <a:t>Să nu faci totul pentru ea;</a:t>
            </a:r>
            <a:br/>
            <a:r>
              <a:t>/: E mult prea scumpă-mbrățișarea</a:t>
            </a:r>
            <a:br/>
            <a:r>
              <a:t>Să-ți pară vreo iertare grea.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E mult prea scumpă răsplătirea</a:t>
            </a:r>
            <a:br/>
            <a:r>
              <a:t>Statorniciei la sfârșit,</a:t>
            </a:r>
            <a:br/>
            <a:r>
              <a:t>/: Să-ți pară-acum prea grea-ncercarea</a:t>
            </a:r>
            <a:br/>
            <a:r>
              <a:t>Pe care-o ai de suferit.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E mult prea scumpă mântuirea</a:t>
            </a:r>
            <a:br/>
            <a:r>
              <a:t>Să nu-i dai totul pe pământ,</a:t>
            </a:r>
            <a:br/>
            <a:r>
              <a:t>/: Și pacea inimii și slava</a:t>
            </a:r>
            <a:br/>
            <a:r>
              <a:t>Statornicului legământ. :/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E mult prea scumpă veșnicia</a:t>
            </a:r>
            <a:br/>
            <a:r>
              <a:t>S-o dai pe-o umbră și pe-un fum;</a:t>
            </a:r>
            <a:br/>
            <a:r>
              <a:t>/: E mult prea scump Cristos și Raiul</a:t>
            </a:r>
            <a:br/>
            <a:r>
              <a:t>Să nu dai tot să-L ai acum.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