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Eşti vrednic, Doamne, să fii slăvit,</a:t>
            </a:r>
            <a:br/>
            <a:r>
              <a:t>Vrednic de cinste şi glorie,</a:t>
            </a:r>
            <a:br/>
            <a:r>
              <a:t>Demn de cântări şi de voci preamărit,</a:t>
            </a:r>
            <a:br/>
            <a:r>
              <a:t>Vrednic să fii Tu în inimi sfinţit.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Tu eşti vrednic, Tată din ceruri,</a:t>
            </a:r>
            <a:br/>
            <a:r>
              <a:t>Tu eşti vrednic, Tu Salvatorul,</a:t>
            </a:r>
            <a:br/>
            <a:r>
              <a:t>Tu eşti vrednic, sfântă-nchinare</a:t>
            </a:r>
            <a:br/>
            <a:r>
              <a:t>Şi slavă doar Ţie să-Ţi dăm.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Eşti cel mai demn de-onor şi măriri,</a:t>
            </a:r>
            <a:br/>
            <a:r>
              <a:t>Demn ca în teamă să-ngenunchez,</a:t>
            </a:r>
            <a:br/>
            <a:r>
              <a:t>Să mă prostern cu al dragostei mir,</a:t>
            </a:r>
            <a:br/>
            <a:r>
              <a:t>Vrednic eşti, Doamne, de-adânci mulţumiri.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Tu eşti vrednic, Tată din ceruri,</a:t>
            </a:r>
            <a:br/>
            <a:r>
              <a:t>Tu eşti vrednic, Tu Salvatorul,</a:t>
            </a:r>
            <a:br/>
            <a:r>
              <a:t>Tu eşti vrednic, sfântă-nchinare</a:t>
            </a:r>
            <a:br/>
            <a:r>
              <a:t>Şi slavă doar Ţie să-Ţi dăm.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Atotputernic Tată şi Domn,</a:t>
            </a:r>
            <a:br/>
            <a:r>
              <a:t>Rege al regilor, Salvator,</a:t>
            </a:r>
            <a:br/>
            <a:r>
              <a:t>Sfetnic, Prieten şi Mângâietor,</a:t>
            </a:r>
            <a:br/>
            <a:r>
              <a:t>Tu, Mântuirea şi-al vieţii izvor.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Tu eşti vrednic, Tată din ceruri,</a:t>
            </a:r>
            <a:br/>
            <a:r>
              <a:t>Tu eşti vrednic, Tu Salvatorul,</a:t>
            </a:r>
            <a:br/>
            <a:r>
              <a:t>Tu eşti vrednic, sfântă-nchinare</a:t>
            </a:r>
            <a:br/>
            <a:r>
              <a:t>Şi slavă doar Ţie să-Ţi dăm.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