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E-atâta cânt sub cerul necuprins,</a:t>
            </a:r>
            <a:br/>
            <a:r>
              <a:t>Şi-n suflete astăzi soare s-a aprins,</a:t>
            </a:r>
            <a:br/>
            <a:r>
              <a:t>Azi îngeri vin, înalţă slavă-n cor!</a:t>
            </a:r>
            <a:br/>
            <a:r>
              <a:t>Zi minunată-n Eden creată!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Revarsă azi belşugul Tău de har,</a:t>
            </a:r>
            <a:br/>
            <a:r>
              <a:t>Iubire divină dă-le Tu în dar.</a:t>
            </a:r>
            <a:br/>
            <a:r>
              <a:t>Pe-ai Tăi copii să-i binecuvintezi!</a:t>
            </a:r>
            <a:br/>
            <a:r>
              <a:t>Ai Tăi să fie pentru vecie!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 cale nouă astăzi s-a deschis</a:t>
            </a:r>
            <a:br/>
            <a:r>
              <a:t>Şi raze divine cerul a trimis.</a:t>
            </a:r>
            <a:br/>
            <a:r>
              <a:t>Părinte scump, condu-i pe-ai Tăi copii</a:t>
            </a:r>
            <a:br/>
            <a:r>
              <a:t>În bucurie şi-n armonie!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