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e `nălţat, Împăratul divin e `nălţat,</a:t>
            </a:r>
            <a:br/>
            <a:r>
              <a:t>Îl voi lăuda!</a:t>
            </a:r>
            <a:br/>
            <a:r>
              <a:t>El e `nălţat, Împăratul divin e `nălţat</a:t>
            </a:r>
            <a:br/>
            <a:r>
              <a:t>Și-L voi lăuda!</a:t>
            </a:r>
            <a:br/>
            <a:r>
              <a:t>El este Domn! Da, El Adevărul e,</a:t>
            </a:r>
            <a:br/>
            <a:r>
              <a:t>Cerul, pământul tresaltă `naintea Lui!</a:t>
            </a:r>
            <a:br/>
            <a:r>
              <a:t>El e `nălţat, Împăratul divin e `nălţat!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