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cânt cântări din dragoste de semeni,</a:t>
            </a:r>
            <a:br/>
            <a:r>
              <a:t>Să-i pot 'nălța ușor spre Dumnezeu,</a:t>
            </a:r>
            <a:br/>
            <a:r>
              <a:t>/: Ca El, să poată fi și ei asemeni,</a:t>
            </a:r>
            <a:br/>
            <a:r>
              <a:t>Nemuritori și fericiți mereu.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cânt cântări s-alin orice durere</a:t>
            </a:r>
            <a:br/>
            <a:r>
              <a:t>Și să trezesc credința în Isus,</a:t>
            </a:r>
            <a:br/>
            <a:r>
              <a:t>/: Să torn în inimi dulce mângâiere</a:t>
            </a:r>
            <a:br/>
            <a:r>
              <a:t>Și să arăt o cale spre mai sus.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cânt cântări s-aprind mai mult iubirea</a:t>
            </a:r>
            <a:br/>
            <a:r>
              <a:t>În lumea urii, pe-unde trec străin,</a:t>
            </a:r>
            <a:br/>
            <a:r>
              <a:t>/: Prin taina lor să-ndrept spre mântuirea</a:t>
            </a:r>
            <a:br/>
            <a:r>
              <a:t>Pe care haru-o dă la toți, deplin.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cânt cântări, c-așa mi-e dată viața.</a:t>
            </a:r>
            <a:br/>
            <a:r>
              <a:t>Nu pot altfel! Eu sunt făcut să cânt.</a:t>
            </a:r>
            <a:br/>
            <a:r>
              <a:t>/: Și vreau și inima-n adânc și fața</a:t>
            </a:r>
            <a:br/>
            <a:r>
              <a:t>Să cânte veșnic slava Celui Sfânt.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