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Facă-mi-se-ntotdeauna</a:t>
            </a:r>
            <a:br/>
            <a:r>
              <a:t>După sfântul Tău Cuvânt,</a:t>
            </a:r>
            <a:br/>
            <a:r>
              <a:t>Chiar de-ar fi să-mi cadă toate</a:t>
            </a:r>
            <a:br/>
            <a:r>
              <a:t>Planurile la pământ.</a:t>
            </a:r>
            <a:br/>
            <a:r>
              <a:t>Chiar de-ar fi să-mi cadă toate,</a:t>
            </a:r>
            <a:br/>
            <a:r>
              <a:t>Chiar de-ar fi să-mi cadă toate</a:t>
            </a:r>
            <a:br/>
            <a:r>
              <a:t>Planurile la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Gândul Tău să se-mplinească</a:t>
            </a:r>
            <a:br/>
            <a:r>
              <a:t>Neștirbit în mine-oricând,</a:t>
            </a:r>
            <a:br/>
            <a:r>
              <a:t>Chiar de-ar fi să se dărâme</a:t>
            </a:r>
            <a:br/>
            <a:r>
              <a:t>Tot ce mi-am zidit în gând.</a:t>
            </a:r>
            <a:br/>
            <a:r>
              <a:t>Chiar de-ar fi să se dărâme,</a:t>
            </a:r>
            <a:br/>
            <a:r>
              <a:t>Chiar de-ar fi să se dărâme</a:t>
            </a:r>
            <a:br/>
            <a:r>
              <a:t>Tot ce mi-am zidit în gând.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Voia Ta să se înalțe</a:t>
            </a:r>
            <a:br/>
            <a:r>
              <a:t>Ca stăpână-n viața mea</a:t>
            </a:r>
            <a:br/>
            <a:r>
              <a:t>Și-n fărâme sparge-mi voia</a:t>
            </a:r>
            <a:br/>
            <a:r>
              <a:t>Printr-o lovitură grea.</a:t>
            </a:r>
            <a:br/>
            <a:r>
              <a:t>Și-n fărâme sparge-mi voia,</a:t>
            </a:r>
            <a:br/>
            <a:r>
              <a:t>Și-n fărâme sparge-mi voia</a:t>
            </a:r>
            <a:br/>
            <a:r>
              <a:t>Printr-o lovitură grea.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Rugăciunea asta, Doamne,</a:t>
            </a:r>
            <a:br/>
            <a:r>
              <a:t>Tu să mi-o asculți mereu</a:t>
            </a:r>
            <a:br/>
            <a:r>
              <a:t>Iar de-ar fi s-o schimb vreodată,</a:t>
            </a:r>
            <a:br/>
            <a:r>
              <a:t>N-asculta de gândul meu.</a:t>
            </a:r>
            <a:br/>
            <a:r>
              <a:t>Iar de-ar fi s-o schimb vreodată,</a:t>
            </a:r>
            <a:br/>
            <a:r>
              <a:t>Iar de-ar fi s-o schimb vreodată,</a:t>
            </a:r>
            <a:br/>
            <a:r>
              <a:t>N-asculta de gândul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