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Glorificați pe Dumnezeu,</a:t>
            </a:r>
            <a:br/>
            <a:r>
              <a:t>Pe Tatăl lui Isus!</a:t>
            </a:r>
            <a:br/>
            <a:r>
              <a:t>El, prin Cristos, a revărsat</a:t>
            </a:r>
            <a:br/>
            <a:r>
              <a:t>Har felurit nespus.</a:t>
            </a:r>
            <a:br/>
            <a:r>
              <a:t>În fața Lui sfințiți, curați</a:t>
            </a:r>
            <a:br/>
            <a:r>
              <a:t>Ne-a rânduit să fim,</a:t>
            </a:r>
            <a:br/>
            <a:r>
              <a:t>Suntem prin Fiul înfiați</a:t>
            </a:r>
            <a:br/>
            <a:r>
              <a:t>Și cerul împărțim.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Pentru lauda slavei Tale,</a:t>
            </a:r>
            <a:br/>
            <a:r>
              <a:t>Lauda slavei harului Tău,</a:t>
            </a:r>
            <a:br/>
            <a:r>
              <a:t>Pentru lauda slavei Tale,</a:t>
            </a:r>
            <a:br/>
            <a:r>
              <a:t>Tu, Doamne, mântuiești.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Glorificați pe Dumnezeu,</a:t>
            </a:r>
            <a:br/>
            <a:r>
              <a:t>Izvorul harului!</a:t>
            </a:r>
            <a:br/>
            <a:r>
              <a:t>Ne-a scos din moarte și păcat</a:t>
            </a:r>
            <a:br/>
            <a:r>
              <a:t>Prin jertfa Fiului.</a:t>
            </a:r>
            <a:br/>
            <a:r>
              <a:t>Iar taina voii Lui cerești</a:t>
            </a:r>
            <a:br/>
            <a:r>
              <a:t>El ne-a descoperit,</a:t>
            </a:r>
            <a:br/>
            <a:r>
              <a:t>Cristos va umple totu-n toți</a:t>
            </a:r>
            <a:br/>
            <a:r>
              <a:t>În veacul nesfârșit.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Pentru lauda slavei Tale,</a:t>
            </a:r>
            <a:br/>
            <a:r>
              <a:t>Lauda slavei harului Tău,</a:t>
            </a:r>
            <a:br/>
            <a:r>
              <a:t>Pentru lauda slavei Tale,</a:t>
            </a:r>
            <a:br/>
            <a:r>
              <a:t>Tu, Doamne, mântuiești.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Glorificați pe Dumnezeu</a:t>
            </a:r>
            <a:br/>
            <a:r>
              <a:t>Pentru-al Său sfânt Cuvânt!</a:t>
            </a:r>
            <a:br/>
            <a:r>
              <a:t>Crezând, am fost pecetluiți</a:t>
            </a:r>
            <a:br/>
            <a:r>
              <a:t>Cu Duhul Său cel sfânt.</a:t>
            </a:r>
            <a:br/>
            <a:r>
              <a:t>Arvuna slavei e în noi,</a:t>
            </a:r>
            <a:br/>
            <a:r>
              <a:t>Moștenitori vom fi!</a:t>
            </a:r>
            <a:br/>
            <a:r>
              <a:t>Spre slava Lui, imnul de-apoi</a:t>
            </a:r>
            <a:br/>
            <a:r>
              <a:t>Nu se va mai opri.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Pentru lauda slavei Tale,</a:t>
            </a:r>
            <a:br/>
            <a:r>
              <a:t>Lauda slavei harului Tău,</a:t>
            </a:r>
            <a:br/>
            <a:r>
              <a:t>Pentru lauda slavei Tale,</a:t>
            </a:r>
            <a:br/>
            <a:r>
              <a:t>Tu, Doamne, mântuiești.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