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Iată pâinea dragostei,</a:t>
            </a:r>
            <a:br/>
            <a:r>
              <a:t>trupul Tău frânt din vina lumii-ntregi,</a:t>
            </a:r>
            <a:br/>
            <a:r>
              <a:t>din vina lumii-ntregi,</a:t>
            </a:r>
            <a:br/>
            <a:r>
              <a:t>Flămânzi, venim să fim hrăniți,</a:t>
            </a:r>
            <a:br/>
            <a:r>
              <a:t>Mană din cer, să prindem noi puteri,</a:t>
            </a:r>
            <a:br/>
            <a:r>
              <a:t>să prindem noi puteri.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Isus, prin cruce și-nviere ne faci liberi</a:t>
            </a:r>
            <a:br/>
            <a:r>
              <a:t>și știm că ești Mântuitorul lumii-ntregi.</a:t>
            </a:r>
            <a:br/>
            <a:r>
              <a:t>Deschide ochii noștri să vedem</a:t>
            </a:r>
            <a:br/>
            <a:r>
              <a:t>că ești aici cu noi,</a:t>
            </a:r>
            <a:br/>
            <a:r>
              <a:t>Viu Domn, viu Domn!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Aici e vinul harului,</a:t>
            </a:r>
            <a:br/>
            <a:r>
              <a:t>sângele-Ți curs să spele-orice păcat,</a:t>
            </a:r>
            <a:br/>
            <a:r>
              <a:t>să spele-orice păcat.</a:t>
            </a:r>
            <a:br/>
            <a:r>
              <a:t>Setoși, venim să ne-adăpăm,</a:t>
            </a:r>
            <a:br/>
            <a:r>
              <a:t>Sursa vieții, ne vei înnoi,</a:t>
            </a:r>
            <a:br/>
            <a:r>
              <a:t>Tu ne vei înnoi.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Isus prin cruce și-nviere ne faci liberi</a:t>
            </a:r>
            <a:br/>
            <a:r>
              <a:t>și știm că ești Mântuitorul lumii-ntregi,</a:t>
            </a:r>
            <a:br/>
            <a:r>
              <a:t>Deschide ochii noștri să vedem</a:t>
            </a:r>
            <a:br/>
            <a:r>
              <a:t>că ești aici cu noi,</a:t>
            </a:r>
            <a:br/>
            <a:r>
              <a:t>Veșnic Domn, veșnic Domn!</a:t>
            </a:r>
            <a:br/>
            <a:r>
              <a:t>Isus prin cruce și-nviere ne faci liberi</a:t>
            </a:r>
            <a:br/>
            <a:r>
              <a:t>și știm că ești Mântuitorul lumii-ntregi.</a:t>
            </a:r>
            <a:br/>
            <a:r>
              <a:t>Deschide ochii noștri să vedem</a:t>
            </a:r>
            <a:br/>
            <a:r>
              <a:t>că ești aici cu noi,</a:t>
            </a:r>
            <a:br/>
            <a:r>
              <a:t>Veșnic Domn, veșnic Domn!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Iată-ne-aici, noi, trupul Tău,</a:t>
            </a:r>
            <a:br/>
            <a:r>
              <a:t>pentru salvarea lumii ne trimiți,</a:t>
            </a:r>
            <a:br/>
            <a:r>
              <a:t>Tu lumii ne trimiți.</a:t>
            </a:r>
            <a:br/>
            <a:r>
              <a:t>Ca jertfe vii ne dăruim,</a:t>
            </a:r>
            <a:br/>
            <a:r>
              <a:t>de bunăvoie-așa cum Tu Te-ai dat,</a:t>
            </a:r>
            <a:br/>
            <a:r>
              <a:t>așa cum Tu Te-ai dat.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