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e Mielul Sfânt,</a:t>
            </a:r>
            <a:br/>
            <a:r>
              <a:t>Cel demn de-ncoronat,</a:t>
            </a:r>
            <a:br/>
            <a:r>
              <a:t>Cântați voi, ceruri și pământ,</a:t>
            </a:r>
            <a:br/>
            <a:r>
              <a:t>Pe Marele-mpărat.</a:t>
            </a:r>
            <a:br/>
            <a:r>
              <a:t>Și tu, inima mea,</a:t>
            </a:r>
            <a:br/>
            <a:r>
              <a:t>Să cânți cu toate-n cor,</a:t>
            </a:r>
            <a:br/>
            <a:r>
              <a:t>Căci El e mântuirea ta</a:t>
            </a:r>
            <a:br/>
            <a:r>
              <a:t>Și Rege-al regilor.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Domnul dragostei,</a:t>
            </a:r>
            <a:br/>
            <a:r>
              <a:t>Cel demn de-ncoronat,</a:t>
            </a:r>
            <a:br/>
            <a:r>
              <a:t>El poartă-al răstignirii semn,</a:t>
            </a:r>
            <a:br/>
            <a:r>
              <a:t>Dar e glorificat.</a:t>
            </a:r>
            <a:br/>
            <a:r>
              <a:t>Nu-i nimenea sub cer</a:t>
            </a:r>
            <a:br/>
            <a:r>
              <a:t>Ca El de proslăvit,</a:t>
            </a:r>
            <a:br/>
            <a:r>
              <a:t>Coroana slavei este-a Lui,</a:t>
            </a:r>
            <a:br/>
            <a:r>
              <a:t>Căci El a biruit.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este-al vieții Domn,</a:t>
            </a:r>
            <a:br/>
            <a:r>
              <a:t>Cel demn de-ncoronat,</a:t>
            </a:r>
            <a:br/>
            <a:r>
              <a:t>Cu moartea Sa de Dumnezeu</a:t>
            </a:r>
            <a:br/>
            <a:r>
              <a:t>Pe moarte a călcat.</a:t>
            </a:r>
            <a:br/>
            <a:r>
              <a:t>El ne-a deschis un drum</a:t>
            </a:r>
            <a:br/>
            <a:r>
              <a:t>Spre lumea cea de sus,</a:t>
            </a:r>
            <a:br/>
            <a:r>
              <a:t>El pentru noi a biruit,</a:t>
            </a:r>
            <a:br/>
            <a:r>
              <a:t>La viață ne-a adus.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 Rege-al regilor</a:t>
            </a:r>
            <a:br/>
            <a:r>
              <a:t>În cer și pe pământ,</a:t>
            </a:r>
            <a:br/>
            <a:r>
              <a:t>La fel cu Tatăl în măriri,</a:t>
            </a:r>
            <a:br/>
            <a:r>
              <a:t>La fel cu Duhul Sfânt.</a:t>
            </a:r>
            <a:br/>
            <a:r>
              <a:t>‘Naintea Domnului</a:t>
            </a:r>
            <a:br/>
            <a:r>
              <a:t>În adorare stați,</a:t>
            </a:r>
            <a:br/>
            <a:r>
              <a:t>Coroane-aduceți pentru El</a:t>
            </a:r>
            <a:br/>
            <a:r>
              <a:t>Și Lui vă închinați.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