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Lăudați-L pe El, voi, neam plin de har,</a:t>
            </a:r>
            <a:br/>
            <a:r>
              <a:t>Iar al vostru cânt să n-aibă hotar!</a:t>
            </a:r>
            <a:br/>
            <a:r>
              <a:t>Și când vă-adunați și-al Lui Nume slujiți,</a:t>
            </a:r>
            <a:br/>
            <a:r>
              <a:t>Cântați-I minunile, slava-I vestiți!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Alelu! Aleluia! Aleluia! Aleluia!</a:t>
            </a:r>
            <a:br/>
            <a:r>
              <a:t>Alelu! Aleluia! Aleluia!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Isprăvile-I mari sunt greu de descris,</a:t>
            </a:r>
            <a:br/>
            <a:r>
              <a:t>Puterea-I măreață, de neînvins.</a:t>
            </a:r>
            <a:br/>
            <a:r>
              <a:t>În sunet de trâmbițe, glas de viori,</a:t>
            </a:r>
            <a:br/>
            <a:r>
              <a:t>Să dați cinste-Acelui ce-i Domn peste domni.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Alelu! Aleluia! Aleluia! Aleluia!</a:t>
            </a:r>
            <a:br/>
            <a:r>
              <a:t>Alelu! Aleluia! Aleluia! Aleluia!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Creați noi cântări, cu ritm cât mai viu!</a:t>
            </a:r>
            <a:br/>
            <a:r>
              <a:t>În tobe, timpane, bateți zglobiu!</a:t>
            </a:r>
            <a:br/>
            <a:r>
              <a:t>Laudați-L cu jocuri și vers maiestos,</a:t>
            </a:r>
            <a:br/>
            <a:r>
              <a:t>Să-L înveseliți, vă-nchinați bucuros!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Alelu! Aleluia! Aleluia! Aleluia!</a:t>
            </a:r>
            <a:br/>
            <a:r>
              <a:t>Alelu! Aleluia! Aleluia! Aleluia!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Cu-ntreaga ființă, Lui vă-nchinați,</a:t>
            </a:r>
            <a:br/>
            <a:r>
              <a:t>Prin traiul ca-n psalmi, gând, faptă-acordați!</a:t>
            </a:r>
            <a:br/>
            <a:r>
              <a:t>Cu-alese-armonii și cerești melodii,</a:t>
            </a:r>
            <a:br/>
            <a:r>
              <a:t>Întreaga suflare să-L laude-n vecii!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Alelu! Aleluia! Aleluia! Aleluia!</a:t>
            </a:r>
            <a:br/>
            <a:r>
              <a:t>Alelu! Aleluia! Aleluia!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