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La piciorul crucii Tale</a:t>
            </a:r>
            <a:br/>
            <a:r>
              <a:t>las orice reproș amar,</a:t>
            </a:r>
            <a:br/>
            <a:r>
              <a:t>Unde-ai spus: „O, Tată, iartă-i!”</a:t>
            </a:r>
            <a:br/>
            <a:r>
              <a:t>vreau și eu să iert, prin al Tău har.</a:t>
            </a:r>
            <a:br/>
            <a:r>
              <a:t>Părăsind orice mânie şi-orice gând răzbunător,</a:t>
            </a:r>
            <a:br/>
            <a:r>
              <a:t>Pe-a Ta cruce, făr’ să-mi pese,</a:t>
            </a:r>
            <a:br/>
            <a:r>
              <a:t>să las amintiri ce dor.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Fiindcă Tatăl din ceruri îndurare mi-a dat,</a:t>
            </a:r>
            <a:br/>
            <a:r>
              <a:t>Cum să nu răspund cu milă,</a:t>
            </a:r>
            <a:br/>
            <a:r>
              <a:t>când Domnul mila Lui mi-a dat?</a:t>
            </a:r>
            <a:br/>
            <a:r>
              <a:t>Domnul mila Lui mi-a dat.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Vorbele nu-mi vor fi arme,</a:t>
            </a:r>
            <a:br/>
            <a:r>
              <a:t>de trecut nu amintesc,</a:t>
            </a:r>
            <a:br/>
            <a:r>
              <a:t>Nici venin nu-i pe-a mea limbă,</a:t>
            </a:r>
            <a:br/>
            <a:r>
              <a:t>vreau prin har s-alin şi să-ntregesc.</a:t>
            </a:r>
            <a:br/>
            <a:r>
              <a:t>Da, sunt slab, dar El e-n mine, Dumnezeul Suveran,</a:t>
            </a:r>
            <a:br/>
            <a:r>
              <a:t>Tot ce doare, schimbă-n bine</a:t>
            </a:r>
            <a:br/>
            <a:r>
              <a:t>Prin al dragostei sfânt plan.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Fiindcă Tatăl din ceruri îndurare mi-a dat,</a:t>
            </a:r>
            <a:br/>
            <a:r>
              <a:t>Cum să nu răspund cu milă,</a:t>
            </a:r>
            <a:br/>
            <a:r>
              <a:t>când Domnul mila Lui mi-a dat?</a:t>
            </a:r>
            <a:br/>
            <a:r>
              <a:t>Domnul mila Lui mi-a dat.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Sfinte Duh, Te-ntoarce-n pace</a:t>
            </a:r>
            <a:br/>
            <a:r>
              <a:t>peste-al minţii mele gând,</a:t>
            </a:r>
            <a:br/>
            <a:r>
              <a:t>Ca prin vorbe bine-alese</a:t>
            </a:r>
            <a:br/>
            <a:r>
              <a:t>să Te-nalţ, pe oameni ridicând.</a:t>
            </a:r>
            <a:br/>
            <a:r>
              <a:t>Pentru-a lui Cristos iubire,</a:t>
            </a:r>
            <a:br/>
            <a:r>
              <a:t>ce mi-e sprijin zi de zi,</a:t>
            </a:r>
            <a:br/>
            <a:r>
              <a:t>Voi ierta deplin pe-oricine,</a:t>
            </a:r>
            <a:br/>
            <a:r>
              <a:t>aducându-Ți mulțumiri.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Fiindcă Tatăl din ceruri îndurare mi-a dat,</a:t>
            </a:r>
            <a:br/>
            <a:r>
              <a:t>Cum să nu răspund cu milă,</a:t>
            </a:r>
            <a:br/>
            <a:r>
              <a:t>când Domnul mila Lui mi-a dat?</a:t>
            </a:r>
            <a:br/>
            <a:r>
              <a:t>Domnul mila Lui mi-a dat.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