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Lauda mea e Mântuitorul,</a:t>
            </a:r>
            <a:br/>
            <a:r>
              <a:t>Prin sânge m‑a răscumpărat,</a:t>
            </a:r>
            <a:br/>
            <a:r>
              <a:t>Păcatul meu I‑a‑nfipt pironul ​</a:t>
            </a:r>
            <a:br/>
            <a:r>
              <a:t>Și pe un lemn L‑a atârnat.​</a:t>
            </a:r>
            <a:br/>
            <a:r>
              <a:t>Lauda mea e Mântuitorul,​</a:t>
            </a:r>
            <a:br/>
            <a:r>
              <a:t>Ce‑a frânt domnia morții reci,​</a:t>
            </a:r>
            <a:br/>
            <a:r>
              <a:t>El mi‑e salvarea în fața Celui drept,</a:t>
            </a:r>
            <a:br/>
            <a:r>
              <a:t>Neprihănirea mea pe veci,</a:t>
            </a:r>
            <a:br/>
            <a:r>
              <a:t>Neprihănirea mea pe veci.​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Lauda mea e Mântuitorul,​</a:t>
            </a:r>
            <a:br/>
            <a:r>
              <a:t>A Lui mi‑e viața, dragostea,​</a:t>
            </a:r>
            <a:br/>
            <a:r>
              <a:t>Niciunde nu‑mi mai fuge dorul,​</a:t>
            </a:r>
            <a:br/>
            <a:r>
              <a:t>Doar El e desfătarea mea!​</a:t>
            </a:r>
            <a:br/>
            <a:r>
              <a:t>Lauda mea e Mântuitorul,​</a:t>
            </a:r>
            <a:br/>
            <a:r>
              <a:t>Stau ferm pe Cel ce‑i credincios, ​</a:t>
            </a:r>
            <a:br/>
            <a:r>
              <a:t>De‑s tari dușmanii și cad asupra mea,</a:t>
            </a:r>
            <a:br/>
            <a:r>
              <a:t>Prin har rămân victorios, ​</a:t>
            </a:r>
            <a:br/>
            <a:r>
              <a:t>Prin har rămân victorios!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Lauda mea e Mântuitorul,</a:t>
            </a:r>
            <a:br/>
            <a:r>
              <a:t>Cunună mi‑e‑ndurarea Lui,</a:t>
            </a:r>
            <a:br/>
            <a:r>
              <a:t>Mă poartă‑n zbor spre cer ca vulturul,</a:t>
            </a:r>
            <a:br/>
            <a:r>
              <a:t>Mi‑e imn etern izbânda Lui.​</a:t>
            </a:r>
            <a:br/>
            <a:r>
              <a:t>Lauda mea e Mântuitorul,​</a:t>
            </a:r>
            <a:br/>
            <a:r>
              <a:t>La porți de aur m‑a primi,​</a:t>
            </a:r>
            <a:br/>
            <a:r>
              <a:t>Iar pentru mine, aceasta‑i Paradis:</a:t>
            </a:r>
            <a:br/>
            <a:r>
              <a:t>Când Fața‑I, pururi, voi privi,</a:t>
            </a:r>
            <a:br/>
            <a:r>
              <a:t>Când Fața‑I, pururi, voi privi!​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