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Mângâiere în durere</a:t>
            </a:r>
            <a:br/>
            <a:r>
              <a:t>oferă brațul Tău,</a:t>
            </a:r>
            <a:br/>
            <a:r>
              <a:t>Șoapta-Ți blândă, pace sfântă</a:t>
            </a:r>
            <a:br/>
            <a:r>
              <a:t>îmi dă în ceasul greu.</a:t>
            </a:r>
            <a:br/>
            <a:r>
              <a:t>Duh Preasfânt ce viața o susții,</a:t>
            </a:r>
            <a:br/>
            <a:r>
              <a:t>mă conduci spre veșnicii.</a:t>
            </a:r>
            <a:br/>
            <a:r>
              <a:t>Cu suspine, pentru mine</a:t>
            </a:r>
            <a:br/>
            <a:r>
              <a:t>mereu vei mijloci.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păcate-ntunecate,</a:t>
            </a:r>
            <a:br/>
            <a:r>
              <a:t>cu har mă cercetezi,</a:t>
            </a:r>
            <a:br/>
            <a:r>
              <a:t>Fără vină, în lumină</a:t>
            </a:r>
            <a:br/>
            <a:r>
              <a:t>să umblu, Tu veghezi.. Duh Preasfânt, inundă viața mea</a:t>
            </a:r>
            <a:br/>
            <a:r>
              <a:t>și îmi umple inima!</a:t>
            </a:r>
            <a:br/>
            <a:r>
              <a:t>Dă-mi putere ca-n tăcere</a:t>
            </a:r>
            <a:br/>
            <a:r>
              <a:t>s-ascult de vocea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Biruință în credință</a:t>
            </a:r>
            <a:br/>
            <a:r>
              <a:t>prin Tine eu găsesc</a:t>
            </a:r>
            <a:br/>
            <a:r>
              <a:t>Și cuvinte-mi pui în minte</a:t>
            </a:r>
            <a:br/>
            <a:r>
              <a:t>să Te mărturisesc.</a:t>
            </a:r>
            <a:br/>
            <a:r>
              <a:t>Duh Preasfânt, pecetea Ta o doresc </a:t>
            </a:r>
            <a:br/>
            <a:r>
              <a:t>și-al Tău chip dumnezeiesc,</a:t>
            </a:r>
            <a:br/>
            <a:r>
              <a:t>Ca în lume al Tău Nume</a:t>
            </a:r>
            <a:br/>
            <a:r>
              <a:t>cu râvnă să-L vestesc.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