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Mă-ncred în El orice s-ar întâmpla</a:t>
            </a:r>
            <a:br/>
            <a:r>
              <a:t>Pe drumul meu sau în viața mea.</a:t>
            </a:r>
            <a:br/>
            <a:r>
              <a:t>Fie ce-o fi, în orice zi,</a:t>
            </a:r>
            <a:br/>
            <a:r>
              <a:t>Cerescul Tată m-a călăuzi.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Mă-ncred în El, El știe soarta mea,</a:t>
            </a:r>
            <a:br/>
            <a:r>
              <a:t>Pe stâncă sus sau în adânc de văi,</a:t>
            </a:r>
            <a:br/>
            <a:r>
              <a:t>Lovit de val ajung la mal,</a:t>
            </a:r>
            <a:br/>
            <a:r>
              <a:t>Cerescul Tată m-a călăuzi.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Mă-ncred în El chiar și când nu-nțeleg,</a:t>
            </a:r>
            <a:br/>
            <a:r>
              <a:t>Eu voia Lui întotdeauna-aleg;</a:t>
            </a:r>
            <a:br/>
            <a:r>
              <a:t>Căci doar așa, în slava Sa,</a:t>
            </a:r>
            <a:br/>
            <a:r>
              <a:t>Cerescul Tată m-a călăuzi.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Mă-ncred în El, El știe soarta mea,</a:t>
            </a:r>
            <a:br/>
            <a:r>
              <a:t>Pe stâncă sus sau în adânc de văi,</a:t>
            </a:r>
            <a:br/>
            <a:r>
              <a:t>Lovit de val ajung la mal,</a:t>
            </a:r>
            <a:br/>
            <a:r>
              <a:t>Cerescul Tată m-a călăuzi.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Mă-ncred în El oriunde aș fi dus,</a:t>
            </a:r>
            <a:br/>
            <a:r>
              <a:t>Chiar în cuptor de foc de aș fi pus,</a:t>
            </a:r>
            <a:br/>
            <a:r>
              <a:t>În suferinți sau bucurii,</a:t>
            </a:r>
            <a:br/>
            <a:r>
              <a:t>Cerescul Tată m-a călăuzi.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Mă-ncred în El, El știe soarta mea,</a:t>
            </a:r>
            <a:br/>
            <a:r>
              <a:t>Pe stâncă sus sau în adânc de văi,</a:t>
            </a:r>
            <a:br/>
            <a:r>
              <a:t>Lovit de val ajung la mal,</a:t>
            </a:r>
            <a:br/>
            <a:r>
              <a:t>Cerescul Tată m-a călăuzi.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