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Mă-ntrebi: ce e harul?</a:t>
            </a:r>
            <a:br/>
            <a:r>
              <a:t>E-o sfântă minune,</a:t>
            </a:r>
            <a:br/>
            <a:r>
              <a:t>Când soarele-apare și nu mai apune,</a:t>
            </a:r>
            <a:br/>
            <a:r>
              <a:t>Şi chiar peste neguri şi nori de-ncercări,</a:t>
            </a:r>
            <a:br/>
            <a:r>
              <a:t>Te poartă-n lumină pe­a’ slavei cărări.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Ce-i harul?</a:t>
            </a:r>
            <a:br/>
            <a:r>
              <a:t>E Domnul ce vine pe valuri</a:t>
            </a:r>
            <a:br/>
            <a:r>
              <a:t>Şi-n miezul de noapte te-aduce la maluri;</a:t>
            </a:r>
            <a:br/>
            <a:r>
              <a:t>E Domnul, Păstorul, ce-ţi dă un sărut,</a:t>
            </a:r>
            <a:br/>
            <a:r>
              <a:t>Când alţii cu pumnii-ncleştaţi te-au bătut.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Ce-i harul?</a:t>
            </a:r>
            <a:br/>
            <a:r>
              <a:t>E-o viaţă deplin înnoită</a:t>
            </a:r>
            <a:br/>
            <a:r>
              <a:t>În sângele jertfei, ca neaua albită.</a:t>
            </a:r>
            <a:br/>
            <a:r>
              <a:t>E haina purtată din zori la apus,</a:t>
            </a:r>
            <a:br/>
            <a:r>
              <a:t>Dar fără de pată în Domnul Isus.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Ce-i harul?</a:t>
            </a:r>
            <a:br/>
            <a:r>
              <a:t>E visul deja ce se vede,</a:t>
            </a:r>
            <a:br/>
            <a:r>
              <a:t>Trăit cu iubire în cel care crede;</a:t>
            </a:r>
            <a:br/>
            <a:r>
              <a:t>E pacea pe fața acelui iertat,</a:t>
            </a:r>
            <a:br/>
            <a:r>
              <a:t>În vorbele sfinte și-n gândul curat.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Ce­-i harul?</a:t>
            </a:r>
            <a:br/>
            <a:r>
              <a:t>E Domnul pe crucea amară,</a:t>
            </a:r>
            <a:br/>
            <a:r>
              <a:t>În locul tău, Mielul întins ca să moară,</a:t>
            </a:r>
            <a:br/>
            <a:r>
              <a:t>E ziua-nvierii din veacul cel rău,</a:t>
            </a:r>
            <a:br/>
            <a:r>
              <a:t>Când poți și tu spune: „Sunt, Doamne, al Tău!”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