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Măriți, creștini, pe Dumnezeu,</a:t>
            </a:r>
            <a:br/>
            <a:r>
              <a:t>Azi cerul e deschis!</a:t>
            </a:r>
            <a:br/>
            <a:r>
              <a:t>Ne-a dăruit pe Fiul Său,</a:t>
            </a:r>
            <a:br/>
            <a:r>
              <a:t>Așa cum a promis.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n-a venit ca împărat,</a:t>
            </a:r>
            <a:br/>
            <a:r>
              <a:t>Nici în mărirea Sa,</a:t>
            </a:r>
            <a:br/>
            <a:r>
              <a:t>Ci ca un rob de toți uitat,</a:t>
            </a:r>
            <a:br/>
            <a:r>
              <a:t>Viața a ne da.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S-a smerit spre-a ne ‘nălța</a:t>
            </a:r>
            <a:br/>
            <a:r>
              <a:t>În loc nepieritor.</a:t>
            </a:r>
            <a:br/>
            <a:r>
              <a:t>Veniți, creștini, spre-a lăuda:</a:t>
            </a:r>
            <a:br/>
            <a:r>
              <a:t>“Azi Domnul e cu noi!”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