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Mi-e gândul și dorul la Tine mereu,</a:t>
            </a:r>
            <a:br/>
            <a:r>
              <a:t>Isuse, Isuse, Tu, Mirele meu.</a:t>
            </a:r>
            <a:br/>
            <a:r>
              <a:t>/: Demult, în lumină Te-ai dus să-mi gătești</a:t>
            </a:r>
            <a:br/>
            <a:r>
              <a:t>Un loc pentru nuntă pe plaiuri cerești!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albul de-Acolo, din firul preasfânt,</a:t>
            </a:r>
            <a:br/>
            <a:r>
              <a:t>Îmi țeși cu iubire eternul veșmânt,</a:t>
            </a:r>
            <a:br/>
            <a:r>
              <a:t>/: O, vino, Isuse, e timpul sosit,</a:t>
            </a:r>
            <a:br/>
            <a:r>
              <a:t>Te cheamă iubirea și doru-mi sfințit!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