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N-or dăinui comori sub cer, nici ceea ce trudim;</a:t>
            </a:r>
            <a:br/>
            <a:r>
              <a:t>Când casa n-o zidește El, zadarnic ostenim.</a:t>
            </a:r>
            <a:br/>
            <a:r>
              <a:t>Cei ce cu „mâine” v-ați fălit, uitând c-aicea jos</a:t>
            </a:r>
            <a:br/>
            <a:r>
              <a:t>Vi-e traiul abur scurt, grăbit,</a:t>
            </a:r>
            <a:br/>
            <a:r>
              <a:t>slăviți-L pe Cristos!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Slăviți-L, căci e Împărat,</a:t>
            </a:r>
            <a:br/>
            <a:r>
              <a:t>Slăviți-L pe Cristos!</a:t>
            </a:r>
            <a:br/>
            <a:r>
              <a:t>Cântați domnia-I necurmat,</a:t>
            </a:r>
            <a:br/>
            <a:r>
              <a:t>Slăviți-L pe Cristos!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Precum în cer și pe pământ să fie voia Lui!</a:t>
            </a:r>
            <a:br/>
            <a:r>
              <a:t>Slăviți-L, căci e Dragoste și Pâinea cerului.</a:t>
            </a:r>
            <a:br/>
            <a:r>
              <a:t>La apa vie e chemat să vină cel setos,</a:t>
            </a:r>
            <a:br/>
            <a:r>
              <a:t>Să bea din cupa harului, slăviți-L pe Cristos!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Slăviți-L, căci e Împărat,</a:t>
            </a:r>
            <a:br/>
            <a:r>
              <a:t>Slăviți-L pe Cristos!</a:t>
            </a:r>
            <a:br/>
            <a:r>
              <a:t>Cântați domnia-I necurmat,</a:t>
            </a:r>
            <a:br/>
            <a:r>
              <a:t>Slăviți-L pe Cristos!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 când Cel drept și-adevărat</a:t>
            </a:r>
            <a:br/>
            <a:r>
              <a:t>și Marele „Eu sunt”</a:t>
            </a:r>
            <a:br/>
            <a:r>
              <a:t>Va face El, Cel junghiat, cer nou și nou pământ,</a:t>
            </a:r>
            <a:br/>
            <a:r>
              <a:t>Atunci vom locui cu El, cu Mielul glorios,</a:t>
            </a:r>
            <a:br/>
            <a:r>
              <a:t>Făclie veșnic ne va fi, slăviți-L pe Cristos!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Slăviți-L, căci e Împărat,</a:t>
            </a:r>
            <a:br/>
            <a:r>
              <a:t>Slăviți-L pe Cristos!</a:t>
            </a:r>
            <a:br/>
            <a:r>
              <a:t>Cântați domnia-I necurmat,</a:t>
            </a:r>
            <a:br/>
            <a:r>
              <a:t>Slăviți-L pe Cristos!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